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3" r:id="rId3"/>
    <p:sldId id="257" r:id="rId4"/>
    <p:sldId id="259" r:id="rId5"/>
    <p:sldId id="260" r:id="rId6"/>
    <p:sldId id="264" r:id="rId7"/>
    <p:sldId id="261" r:id="rId8"/>
    <p:sldId id="267" r:id="rId9"/>
    <p:sldId id="262" r:id="rId10"/>
    <p:sldId id="265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C71CD-D6FD-4D97-8016-E1DE193CB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07D1743-CE33-469E-B581-776408D679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721F12-146D-48F0-BAF2-D3A56AA68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A95437-7934-4BE6-9C1D-FCCD4D3B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38286A-09FD-4C0B-A063-3AACE8018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1391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EE5055-1512-4F5D-AD00-FA287AC89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50E5403-41AA-4458-A1DB-2914382AC2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B6BF5C-8468-4C11-B331-12C4CBC4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C0E004-A820-4C1B-98F7-9792DFD05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A76357-CE15-4072-A8A1-4C14484F5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882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81AD2A6-5916-4AFA-9722-E5DD21715C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7313B1E-719C-440C-B2AF-9DDD69592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5FEDCA-4096-4379-AC47-CA7FFC58E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AFE332-4A07-4406-BB03-3CF282524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713672-2A69-40AA-8BF0-7A1016101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9233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746E05-FA76-4DE7-9E5E-F7DE814BA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5F95A9-7B0D-4C82-AA2E-789D651C3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0535C3D-ADD1-4C84-9416-3E664C67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D777DE-0BF5-4AF5-B856-8B9BC11CE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4EB614-1FF0-4C9B-A2C9-AA57FF8C6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1642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93C628-8446-455C-AB98-31D9A0700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3928E75-AFE9-4A99-B450-A3C74FF11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178CFB-327E-4B81-A36E-F0E19F1B6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18A23C-9757-4804-AE79-FC1BDFA12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B4D7DE-109A-4759-A009-33429D8F7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9475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188AFF-FDEF-4537-9D17-C6BC7EF6F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62A5C7-ED55-4BA3-A3B4-64D80F8053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8F50727-FD5B-4A74-9909-DC222D4DAE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2F54781-242F-40A1-AEE7-4A40E6ADE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D128E3E-663C-46F4-9778-3A2EB34B9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2303B79-6C05-4174-9E47-117042C4E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247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6BA628-D53E-479D-8BCF-7FE73CA6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7BAEF1-D9BE-4E59-B27C-431D11357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FD8FBB-2EB1-4D7F-9EC9-BEF43EB4B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04958E7-3F89-4D85-8031-54300B203F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B1F3722-ACD1-4982-821C-957B901BF1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C55D59-F100-4706-98DB-CA1E003BA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81B9DE9-795E-46B1-AF11-5059EFF74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F080755-004B-4C2E-A472-8B09E8256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478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EC9ABE-CE73-4F5B-A96B-C12351A34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72F7DEF-FC9A-4AF2-8108-34337F387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14F34F1-B13D-4CF5-B5FE-F35CC8EAD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A60455-A21B-4A94-8619-7D9672AD9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268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050FFF6-78D3-4124-8BB9-DC9789BAF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0B96280-CF4F-4A14-8C66-82A714043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CE000F-8BC6-42F4-BE38-F563A38C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0242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73565C-3C42-4318-9A9A-95F349E7F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1D702B-2B1E-43E9-9FB5-DEE87E710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18EB3C1-B865-437C-8AF5-147D9FF3A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376C059-10DB-441E-9251-4BBFEEBAF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F50229-7486-4555-AB7D-D6F16E66C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C3C2968-4B27-4FCD-B202-C20418632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55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FE6C1A-1ACF-4284-BF24-56CA18324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35D988B-DACF-4C36-AC44-73FCB7E066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1666B69-B080-4905-8F18-894520C0F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81DD6-BAFA-426E-BE79-7777464A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04AAA94-E722-4EBD-8EE6-18B17CBEA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D61682-739F-4659-B6DD-07BC7D177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7566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6A6E7-F79B-42A0-BA01-9072FF118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1E2546-C638-43B4-97BA-A35C0490C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FDA205-531E-4E86-BF34-9D49DC161E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7068B-8DE8-4D3C-99A9-F1A2040B38E8}" type="datetimeFigureOut">
              <a:rPr lang="ru-RU" smtClean="0"/>
              <a:t>29.03.2022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F6FAB4-D825-42EF-87B6-4E6457C657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AE9E1F-A01B-4256-973D-3FD0C3A3C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AD921-D0FD-49DF-9ABB-E559BA8E7C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2470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C9011BA-1978-4B20-823B-AC13074BA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869" y="0"/>
            <a:ext cx="92102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480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103004B-9524-4539-800B-946EB0E74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960" y="-1005841"/>
            <a:ext cx="12252960" cy="816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26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6C6922-7114-4625-8879-3AAF392AC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2561"/>
            <a:ext cx="12511662" cy="833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613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1A2A8D9-000E-4E30-8EAF-15FA82CA6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440" y="-1635760"/>
            <a:ext cx="12293600" cy="983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30D245B-0E2E-4E8E-A34C-790A67F69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716" y="0"/>
            <a:ext cx="10180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349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D739284-4B3E-4A7E-B36D-AC0C4D2AC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" y="193040"/>
            <a:ext cx="7288107" cy="546608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1ECD84F-6885-404B-A25C-293BC3166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040" y="2616301"/>
            <a:ext cx="6014720" cy="370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297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EF868BF-DB53-4BBD-A145-C63C790B5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876" y="-233681"/>
            <a:ext cx="12289876" cy="819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42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07D4E5C-56BF-425B-9D58-157F87045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" y="13427"/>
            <a:ext cx="11206480" cy="684457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D745E37-7E5B-46ED-B3C6-5BC9D9388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971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ED5EFC9-96B2-4D63-BD0A-D2BB77FF0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63120" cy="817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609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2BCC55D-2D4E-4032-AB0B-2ED9AFCFE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68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435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83E0339-8040-41AB-B550-BA80A8182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48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384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53016D8-761D-42C9-B2AF-DC721CD22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55600"/>
            <a:ext cx="12280700" cy="921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287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FE7353E-E55A-469D-B82F-F6B793E23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301" y="0"/>
            <a:ext cx="91353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3853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0</Words>
  <Application>Microsoft Office PowerPoint</Application>
  <PresentationFormat>Широкоэкранный</PresentationFormat>
  <Paragraphs>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Константин Мовенко</dc:creator>
  <cp:lastModifiedBy>Константин Мовенко</cp:lastModifiedBy>
  <cp:revision>3</cp:revision>
  <dcterms:created xsi:type="dcterms:W3CDTF">2022-03-28T19:41:43Z</dcterms:created>
  <dcterms:modified xsi:type="dcterms:W3CDTF">2022-03-29T08:37:46Z</dcterms:modified>
</cp:coreProperties>
</file>

<file path=docProps/thumbnail.jpeg>
</file>